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DCBB-394D-45C7-9FAF-EBE1D8F231C3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4FDB-BAF8-44F5-BB3F-7B3D5443A4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8715436" cy="12144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Participation of GC Theog in Inter-college Quiz Competition on the occasion of World Ozone Day (16/09/2022) at St. Bede’s College,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Shimla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Content Placeholder 3" descr="World-Ozone-Day-Poster-1536x10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42902"/>
            <a:ext cx="8793631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1" name="Picture 7" descr="D:\Rajesh\ozoe day\IMG-20220917-WA01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8049" y="285728"/>
            <a:ext cx="838879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Rajesh\ozoe day\IMG-20220917-WA01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2576"/>
            <a:ext cx="8643998" cy="643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Rajesh\ozoe day\20220916_12658PMByGPSMapCam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71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Rajesh\ozoe day\20220916_13537PMByGPSMapCam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9965" cy="643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Rajesh\ozoe day\20220916_13744PMByGPSMapCame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7730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25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Prince</dc:creator>
  <cp:lastModifiedBy>Prince</cp:lastModifiedBy>
  <cp:revision>2</cp:revision>
  <dcterms:created xsi:type="dcterms:W3CDTF">2022-09-19T07:14:35Z</dcterms:created>
  <dcterms:modified xsi:type="dcterms:W3CDTF">2022-09-19T07:36:46Z</dcterms:modified>
</cp:coreProperties>
</file>